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vk.com/away.php?to=https://padlet.com/krisb7064/tr6mv91kg2st2gr8&amp;cc_ke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выбрать тему исследования?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31331"/>
            <a:ext cx="8229600" cy="3057909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 что тебе больше всего интересно узнавать?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 что тебе интересно читать книги, смотреть мультфильмы?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ты любишь заниматься в свободное время?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какие вопросы ты хотел бы получить ответы?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1235187"/>
            <a:ext cx="3816424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Анкета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52020" y="1955267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644008" y="47251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07504" y="5436839"/>
            <a:ext cx="8856984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Выход на тему исследования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(не реферат)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Какими могут быть темы исследования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640601"/>
            <a:ext cx="3816424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Фантастические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513081"/>
            <a:ext cx="4752528" cy="9997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Экспериментальные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656825"/>
            <a:ext cx="3816424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Теоретические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Коробка картонная с крышкой для наггетсов, EXTRA GREEN, 115х75х45 мм, 500  шт, пищевая упаковка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9" t="33724" r="15398"/>
          <a:stretch/>
        </p:blipFill>
        <p:spPr bwMode="auto">
          <a:xfrm>
            <a:off x="4716016" y="3012945"/>
            <a:ext cx="4248472" cy="381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66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исследования – это конечный результат, которого хотел бы достичь исследователь  при завершении своей работы. Формулировку исследования можно начать с традиционных слов: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Выявить…..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Обосновать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Уточнить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Объяснить…..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Доказать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proprikol.ru/wp-content/uploads/2019/07/kartinki-vkusnogo-hleba-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56992"/>
            <a:ext cx="4863944" cy="30399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10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Шаги по достижению цели: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Изучить информацию…. 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Провести наблюдение, эксперимент, анкетирование…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Проанализировать…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Сделать вывод…</a:t>
            </a:r>
          </a:p>
        </p:txBody>
      </p:sp>
      <p:pic>
        <p:nvPicPr>
          <p:cNvPr id="4" name="Picture 2" descr="https://proprikol.ru/wp-content/uploads/2019/07/kartinki-vkusnogo-hleba-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497" y="3656825"/>
            <a:ext cx="4863944" cy="30399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98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Гипотеза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Нарисуйте солнышко</a:t>
            </a:r>
          </a:p>
          <a:p>
            <a:pPr marL="0" indent="0"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Сформулируйте гипотезу, используя слова: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предположим….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допустим….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возможно ….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что, если….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исследовательской работы на конференцию замыслов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Почему я выбрал(а) эту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тему?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Вопрос?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Цель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Гипотеза</a:t>
            </a:r>
          </a:p>
        </p:txBody>
      </p:sp>
    </p:spTree>
    <p:extLst>
      <p:ext uri="{BB962C8B-B14F-4D97-AF65-F5344CB8AC3E}">
        <p14:creationId xmlns:p14="http://schemas.microsoft.com/office/powerpoint/2010/main" val="116147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3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ru-RU" smtClean="0">
                <a:hlinkClick r:id="rId2"/>
              </a:rPr>
              <a:t/>
            </a:r>
            <a:br>
              <a:rPr lang="ru-RU" smtClean="0">
                <a:hlinkClick r:id="rId2"/>
              </a:rPr>
            </a:br>
            <a:r>
              <a:rPr lang="en-US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://vk.com/away.php?to=https%3A%2F%2Fpadlet.com%2Fkrisb7064%2Ftr6mv91kg2st2gr8&amp;cc_key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Ссылка на </a:t>
            </a:r>
            <a:r>
              <a:rPr lang="ru-RU" dirty="0" err="1" smtClean="0"/>
              <a:t>падлет</a:t>
            </a:r>
            <a:endParaRPr lang="ru-RU" dirty="0" smtClean="0"/>
          </a:p>
          <a:p>
            <a:r>
              <a:rPr lang="ru-RU" dirty="0" smtClean="0"/>
              <a:t>Вопрос про запрос</a:t>
            </a:r>
            <a:endParaRPr lang="ru-RU" dirty="0"/>
          </a:p>
        </p:txBody>
      </p:sp>
      <p:pic>
        <p:nvPicPr>
          <p:cNvPr id="1026" name="Picture 2" descr="https://sun9-39.userapi.com/impg/OtmE3o36qp2TQvKhsdilIKRRBYPl-vt5QYXkJw/xOxnHyae6Es.jpg?size=1280x1280&amp;quality=96&amp;sign=8f17af71556dedc6c6a0c1a6725563d5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272" y="2564904"/>
            <a:ext cx="3302274" cy="330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431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166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Как выбрать тему исследования?</vt:lpstr>
      <vt:lpstr>Какими могут быть темы исследования?</vt:lpstr>
      <vt:lpstr>Цель исследования</vt:lpstr>
      <vt:lpstr>Задачи исследования</vt:lpstr>
      <vt:lpstr>Гипотеза исследования</vt:lpstr>
      <vt:lpstr>Структура исследовательской работы на конференцию замыслов</vt:lpstr>
      <vt:lpstr> https://vk.com/away.php?to=https%3A%2F%2Fpadlet.com%2Fkrisb7064%2Ftr6mv91kg2st2gr8&amp;cc_key=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выбрать тему исследования?</dc:title>
  <dc:creator>Надежда Жуланова</dc:creator>
  <cp:lastModifiedBy>Кабинет 6</cp:lastModifiedBy>
  <cp:revision>8</cp:revision>
  <dcterms:created xsi:type="dcterms:W3CDTF">2021-11-16T12:36:21Z</dcterms:created>
  <dcterms:modified xsi:type="dcterms:W3CDTF">2021-11-17T09:34:38Z</dcterms:modified>
</cp:coreProperties>
</file>