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068-6C01-43F3-AA64-E8D4D8DE431F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DFE40A83-1886-43D2-AE74-51796FBB2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4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068-6C01-43F3-AA64-E8D4D8DE431F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A83-1886-43D2-AE74-51796FBB2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04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068-6C01-43F3-AA64-E8D4D8DE431F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A83-1886-43D2-AE74-51796FBB2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72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068-6C01-43F3-AA64-E8D4D8DE431F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A83-1886-43D2-AE74-51796FBB2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6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2DD7068-6C01-43F3-AA64-E8D4D8DE431F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FE40A83-1886-43D2-AE74-51796FBB2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5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068-6C01-43F3-AA64-E8D4D8DE431F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A83-1886-43D2-AE74-51796FBB2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5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068-6C01-43F3-AA64-E8D4D8DE431F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A83-1886-43D2-AE74-51796FBB2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99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068-6C01-43F3-AA64-E8D4D8DE431F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A83-1886-43D2-AE74-51796FBB2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068-6C01-43F3-AA64-E8D4D8DE431F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A83-1886-43D2-AE74-51796FBB2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8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068-6C01-43F3-AA64-E8D4D8DE431F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A83-1886-43D2-AE74-51796FBB2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99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72DD7068-6C01-43F3-AA64-E8D4D8DE431F}" type="datetimeFigureOut">
              <a:rPr lang="ru-RU" smtClean="0"/>
              <a:t>09.12.2019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40A83-1886-43D2-AE74-51796FBB2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84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2DD7068-6C01-43F3-AA64-E8D4D8DE431F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FE40A83-1886-43D2-AE74-51796FBB2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1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905" y="4365172"/>
            <a:ext cx="1129863" cy="122644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07865" y="2062460"/>
            <a:ext cx="66143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«ДЕНЬ ЗДОРОВЬЯ»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4А на льду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75985" y="290809"/>
            <a:ext cx="29160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МАОУ СОШ №2, </a:t>
            </a:r>
          </a:p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г. Чайковский</a:t>
            </a:r>
            <a:endParaRPr lang="ru-RU" sz="1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08150" y="290808"/>
            <a:ext cx="291601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29.11.2019г</a:t>
            </a:r>
            <a:endParaRPr lang="ru-RU" sz="1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" r="-533" b="12399"/>
          <a:stretch/>
        </p:blipFill>
        <p:spPr>
          <a:xfrm>
            <a:off x="5426642" y="4390828"/>
            <a:ext cx="2485791" cy="1718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71" y="4503103"/>
            <a:ext cx="1550480" cy="14154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16" y="4697585"/>
            <a:ext cx="1365831" cy="12595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03" y="4429729"/>
            <a:ext cx="1640310" cy="164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17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lumMod val="5000"/>
                <a:lumOff val="9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9125"/>
            <a:ext cx="3893344" cy="5191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6" y="619125"/>
            <a:ext cx="4781550" cy="358616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134100" y="4705350"/>
            <a:ext cx="4943475" cy="1381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29 ноября в нашей школе был объявлен "День здоровья" и дружный, задорный и весёлый 4А класс отправился на каток.</a:t>
            </a:r>
          </a:p>
        </p:txBody>
      </p:sp>
    </p:spTree>
    <p:extLst>
      <p:ext uri="{BB962C8B-B14F-4D97-AF65-F5344CB8AC3E}">
        <p14:creationId xmlns:p14="http://schemas.microsoft.com/office/powerpoint/2010/main" val="188697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lumMod val="5000"/>
                <a:lumOff val="9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200275" y="5095875"/>
            <a:ext cx="7381875" cy="1057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Кто-то из ребят показал свое мастерство, а кто-то впервые надел коньки... Но все катались вместе!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1475"/>
            <a:ext cx="3400425" cy="4533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371475"/>
            <a:ext cx="3400425" cy="4533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0" y="371475"/>
            <a:ext cx="34004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1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lumMod val="5000"/>
                <a:lumOff val="9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423172" y="1085849"/>
            <a:ext cx="3302793" cy="3019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В результате ребята получили много положительных эмоций и надолго зарядились хорошим настроением!!!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90549"/>
            <a:ext cx="3193257" cy="4257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481" y="590549"/>
            <a:ext cx="3193258" cy="42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81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Дерево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32</TotalTime>
  <Words>70</Words>
  <Application>Microsoft Office PowerPoint</Application>
  <PresentationFormat>Широкоэкранный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Bookman Old Style</vt:lpstr>
      <vt:lpstr>Cambria</vt:lpstr>
      <vt:lpstr>Century Gothic</vt:lpstr>
      <vt:lpstr>Wingdings</vt:lpstr>
      <vt:lpstr>Дерево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Ершов Антон</dc:creator>
  <cp:lastModifiedBy>Ершов Антон</cp:lastModifiedBy>
  <cp:revision>4</cp:revision>
  <dcterms:created xsi:type="dcterms:W3CDTF">2019-12-09T17:47:31Z</dcterms:created>
  <dcterms:modified xsi:type="dcterms:W3CDTF">2019-12-09T18:20:07Z</dcterms:modified>
</cp:coreProperties>
</file>